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A16D6-77D7-4047-86F7-E2C7A5F17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499A2E-401F-49E8-A8EB-0D3479596D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CB3839-C2BE-4465-B3E2-27BACE20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EFBC-D0FF-4820-83FF-B453B24591EC}" type="datetimeFigureOut">
              <a:rPr lang="es-PE" smtClean="0"/>
              <a:t>21/05/2021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4500D2-4514-438F-9CDC-D5AD23CA0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4586A4-D6E6-42DE-A4AD-9AA51475A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2ED7-E6A6-4986-8B68-7056AD7E7E0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19169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63D041-BD22-4820-8E8C-0EEDEBA8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A201FDE-BAC5-499A-A643-D80869CE6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EBBCE3-C015-4174-9B6B-A9EAED5D6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EFBC-D0FF-4820-83FF-B453B24591EC}" type="datetimeFigureOut">
              <a:rPr lang="es-PE" smtClean="0"/>
              <a:t>21/05/2021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CFE0DE-EBC6-44F3-8344-C4B3FB3FF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AFFE04-B8C9-49E9-BBC8-8FF500C8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2ED7-E6A6-4986-8B68-7056AD7E7E0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0154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93E93D9-1D4B-4FBC-BCF2-813820186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B2CEF80-7A37-4E15-9C42-A6278CFAB3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1C3E63-5450-4AA1-9F11-0C5B2174A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EFBC-D0FF-4820-83FF-B453B24591EC}" type="datetimeFigureOut">
              <a:rPr lang="es-PE" smtClean="0"/>
              <a:t>21/05/2021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8C84D8-2052-47DB-884D-C3605F7B8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DB731F-8D51-4333-ABF8-4FED346E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2ED7-E6A6-4986-8B68-7056AD7E7E0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7633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EF4E9-8927-4E69-A81C-A9117A241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942942-D187-47F4-A8E9-C4D57F2FD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5A011D-A6D6-445C-95C3-01026B93C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EFBC-D0FF-4820-83FF-B453B24591EC}" type="datetimeFigureOut">
              <a:rPr lang="es-PE" smtClean="0"/>
              <a:t>21/05/2021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41D490-D28C-4C99-8252-0361732A5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019951-EF76-4737-BF4F-518C06D6E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2ED7-E6A6-4986-8B68-7056AD7E7E0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5439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CB3EE5-CD87-402D-A088-44D6422BA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5D440C-99D0-4B0F-8460-3610F382B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1FDC68-87F9-4774-AA38-84BB49E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EFBC-D0FF-4820-83FF-B453B24591EC}" type="datetimeFigureOut">
              <a:rPr lang="es-PE" smtClean="0"/>
              <a:t>21/05/2021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FCCC64-C6EF-452F-91C7-B85BEC9A7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017040-1F72-4092-88C0-38FDC3D3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2ED7-E6A6-4986-8B68-7056AD7E7E0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9658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9F2843-3789-4C3E-B100-FE7EDF26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E568CE-8B91-4A3D-A0D8-61B657DEEA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ECDDE4E-21A9-4620-B9B6-51F448C62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CF5B37-27FA-4BAB-A3A1-080CC01FA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EFBC-D0FF-4820-83FF-B453B24591EC}" type="datetimeFigureOut">
              <a:rPr lang="es-PE" smtClean="0"/>
              <a:t>21/05/2021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A518F4-0443-4816-AFEA-D41D866F5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3195AE-2B22-48C2-B04E-A586829D4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2ED7-E6A6-4986-8B68-7056AD7E7E0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30788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823EA-7157-4ACB-BAE4-1B83EA86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748C90-1881-43DA-A4B9-5905561F9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8E50F80-3D55-4DC3-AB5B-00A2EC346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B07ABCC-A66D-493D-A8FD-CE7907E227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8A8A636-6968-4558-A129-7084342F0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E3339B2-3206-41F1-AA0B-ACAD8ED9C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EFBC-D0FF-4820-83FF-B453B24591EC}" type="datetimeFigureOut">
              <a:rPr lang="es-PE" smtClean="0"/>
              <a:t>21/05/2021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1CDC92F-1C28-44FB-9416-F3FDE10C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C354BB4-A7BD-4287-9336-AFA7C065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2ED7-E6A6-4986-8B68-7056AD7E7E0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8379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E2C6D-82C4-436E-86E2-F988E30E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FE75931-89AB-4AAE-8DEB-5158D6123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EFBC-D0FF-4820-83FF-B453B24591EC}" type="datetimeFigureOut">
              <a:rPr lang="es-PE" smtClean="0"/>
              <a:t>21/05/2021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4080D38-C3D7-4A15-B8D2-60B318D12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3F1F230-32BF-4D62-ADAE-51DD901A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2ED7-E6A6-4986-8B68-7056AD7E7E0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03325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49A6189-BD1B-4178-9C35-47CAF061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EFBC-D0FF-4820-83FF-B453B24591EC}" type="datetimeFigureOut">
              <a:rPr lang="es-PE" smtClean="0"/>
              <a:t>21/05/2021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13A4ADE-A4A5-42E1-9D2D-36ADF0692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0CDE2CD-2C4A-448A-B21E-B4A0FCB8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2ED7-E6A6-4986-8B68-7056AD7E7E0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5373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B7F4E-F1BA-4DD4-B7C6-387761EEC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45574F-2486-4E0F-BAEB-737242579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F22EDE9-A701-455C-9A33-0A66211DE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CE38D1-DD59-42B9-AB85-65FB6B9DC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EFBC-D0FF-4820-83FF-B453B24591EC}" type="datetimeFigureOut">
              <a:rPr lang="es-PE" smtClean="0"/>
              <a:t>21/05/2021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4FB893-71A2-4735-9DF1-D9B7BC2D1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A3C7F6B-9E17-46D3-8A20-03D79F01B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2ED7-E6A6-4986-8B68-7056AD7E7E0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47584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A9264-FBBF-4670-8101-4439CBAA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287A362-1156-405C-B071-A641D1F81F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875372-1FAF-461F-97AC-AFDF45D7B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3223DA9-F600-4D1F-90DD-A04FFEC3A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EFBC-D0FF-4820-83FF-B453B24591EC}" type="datetimeFigureOut">
              <a:rPr lang="es-PE" smtClean="0"/>
              <a:t>21/05/2021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099DC4C-5097-4940-A2DE-B0096A85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F9CEF9-54CD-4D05-B370-43411BF21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2ED7-E6A6-4986-8B68-7056AD7E7E0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42200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2DACE43-7722-408E-92F0-2215A059A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45B149-56B3-4FBE-B8C7-F519ECD38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44F28C-227A-4EEA-9DFF-6285DAB7D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AEFBC-D0FF-4820-83FF-B453B24591EC}" type="datetimeFigureOut">
              <a:rPr lang="es-PE" smtClean="0"/>
              <a:t>21/05/2021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1B7171-8D61-4773-A2AE-6DCD032A86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0BC47E-480C-429E-A7D5-8BA940D27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72ED7-E6A6-4986-8B68-7056AD7E7E0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50348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intendo en blanco y negro - fondos de pantalla de videojuegos - 900x1600 -  WallpaperTip">
            <a:extLst>
              <a:ext uri="{FF2B5EF4-FFF2-40B4-BE49-F238E27FC236}">
                <a16:creationId xmlns:a16="http://schemas.microsoft.com/office/drawing/2014/main" id="{2AF6F8AB-DAAC-4489-A040-81BAD40EA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2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06FC97E-00A0-4FDB-9DCE-A71ED7EBB04D}"/>
              </a:ext>
            </a:extLst>
          </p:cNvPr>
          <p:cNvSpPr/>
          <p:nvPr/>
        </p:nvSpPr>
        <p:spPr>
          <a:xfrm>
            <a:off x="2207741" y="321276"/>
            <a:ext cx="8015417" cy="173818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0" dirty="0">
                <a:solidFill>
                  <a:schemeClr val="tx1"/>
                </a:solidFill>
                <a:latin typeface="Algerian" panose="04020705040A02060702" pitchFamily="82" charset="0"/>
              </a:rPr>
              <a:t>Videojuegos</a:t>
            </a:r>
            <a:endParaRPr lang="es-PE" sz="80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9F482AC3-5505-41A7-A0F2-89EF46EEA442}"/>
              </a:ext>
            </a:extLst>
          </p:cNvPr>
          <p:cNvSpPr/>
          <p:nvPr/>
        </p:nvSpPr>
        <p:spPr>
          <a:xfrm>
            <a:off x="609600" y="2421924"/>
            <a:ext cx="5634681" cy="100707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5400" dirty="0">
                <a:solidFill>
                  <a:schemeClr val="tx1"/>
                </a:solidFill>
              </a:rPr>
              <a:t>Grupo 2</a:t>
            </a:r>
            <a:endParaRPr lang="es-PE" sz="5400" dirty="0">
              <a:solidFill>
                <a:schemeClr val="tx1"/>
              </a:solidFill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A996B9D-BD6E-4182-B5EC-A25C20C20619}"/>
              </a:ext>
            </a:extLst>
          </p:cNvPr>
          <p:cNvSpPr/>
          <p:nvPr/>
        </p:nvSpPr>
        <p:spPr>
          <a:xfrm>
            <a:off x="580768" y="3581400"/>
            <a:ext cx="5634681" cy="3115962"/>
          </a:xfrm>
          <a:prstGeom prst="roundRect">
            <a:avLst>
              <a:gd name="adj" fmla="val 9793"/>
            </a:avLst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dirty="0">
                <a:solidFill>
                  <a:schemeClr val="tx1"/>
                </a:solidFill>
              </a:rPr>
              <a:t>1.-Miguel </a:t>
            </a:r>
            <a:r>
              <a:rPr lang="es-MX" sz="2400" dirty="0" err="1">
                <a:solidFill>
                  <a:schemeClr val="tx1"/>
                </a:solidFill>
              </a:rPr>
              <a:t>Angel</a:t>
            </a:r>
            <a:r>
              <a:rPr lang="es-MX" sz="2400" dirty="0">
                <a:solidFill>
                  <a:schemeClr val="tx1"/>
                </a:solidFill>
              </a:rPr>
              <a:t> Roque Huich</a:t>
            </a:r>
          </a:p>
          <a:p>
            <a:endParaRPr lang="es-MX" sz="2400" dirty="0">
              <a:solidFill>
                <a:schemeClr val="tx1"/>
              </a:solidFill>
            </a:endParaRPr>
          </a:p>
          <a:p>
            <a:r>
              <a:rPr lang="es-MX" sz="2400" dirty="0">
                <a:solidFill>
                  <a:schemeClr val="tx1"/>
                </a:solidFill>
              </a:rPr>
              <a:t>2.-Josue </a:t>
            </a:r>
            <a:r>
              <a:rPr lang="es-MX" sz="2400" dirty="0" err="1">
                <a:solidFill>
                  <a:schemeClr val="tx1"/>
                </a:solidFill>
              </a:rPr>
              <a:t>Agustin</a:t>
            </a:r>
            <a:r>
              <a:rPr lang="es-MX" sz="2400" dirty="0">
                <a:solidFill>
                  <a:schemeClr val="tx1"/>
                </a:solidFill>
              </a:rPr>
              <a:t> Regalado </a:t>
            </a:r>
            <a:r>
              <a:rPr lang="es-MX" sz="2400" dirty="0" err="1">
                <a:solidFill>
                  <a:schemeClr val="tx1"/>
                </a:solidFill>
              </a:rPr>
              <a:t>Brañes</a:t>
            </a:r>
            <a:endParaRPr lang="es-PE" sz="24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43AD5C-66BF-49CD-A54B-9E720E5D6D1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847" y="2121243"/>
            <a:ext cx="5824153" cy="473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3231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Nintendo en blanco y negro - fondos de pantalla de videojuegos - 900x1600 -  WallpaperTip">
            <a:extLst>
              <a:ext uri="{FF2B5EF4-FFF2-40B4-BE49-F238E27FC236}">
                <a16:creationId xmlns:a16="http://schemas.microsoft.com/office/drawing/2014/main" id="{F5F8F064-9B3C-4F15-BC86-BF9A245E8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2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A996B9D-BD6E-4182-B5EC-A25C20C20619}"/>
              </a:ext>
            </a:extLst>
          </p:cNvPr>
          <p:cNvSpPr/>
          <p:nvPr/>
        </p:nvSpPr>
        <p:spPr>
          <a:xfrm>
            <a:off x="3043882" y="61785"/>
            <a:ext cx="5634681" cy="1507524"/>
          </a:xfrm>
          <a:prstGeom prst="roundRect">
            <a:avLst>
              <a:gd name="adj" fmla="val 979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</a:rPr>
              <a:t>¿Qué es un grafico de barras?</a:t>
            </a:r>
            <a:endParaRPr lang="es-PE" sz="3600" dirty="0">
              <a:solidFill>
                <a:schemeClr val="tx1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35ED69D-5345-4C79-8070-0C657C361331}"/>
              </a:ext>
            </a:extLst>
          </p:cNvPr>
          <p:cNvSpPr/>
          <p:nvPr/>
        </p:nvSpPr>
        <p:spPr>
          <a:xfrm>
            <a:off x="82377" y="2141837"/>
            <a:ext cx="11681255" cy="4423718"/>
          </a:xfrm>
          <a:prstGeom prst="roundRect">
            <a:avLst>
              <a:gd name="adj" fmla="val 9793"/>
            </a:avLst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 gráfico de barras, es una forma de representar gráficamente un conjunto de datos o valores mediante barras </a:t>
            </a:r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</a:rPr>
              <a:t>rectangulares</a:t>
            </a:r>
            <a:r>
              <a:rPr lang="es-MX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de </a:t>
            </a:r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</a:rPr>
              <a:t>longitud</a:t>
            </a:r>
            <a:r>
              <a:rPr lang="es-MX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proporcional a los valores representados. Los gráficos de barras pueden ser usados para comparar cantidades de una variable en diferentes momentos o diferentes variables para el mismo momento. Las barras pueden orientarse horizontal y verticalmente.</a:t>
            </a:r>
            <a:endParaRPr lang="es-PE" sz="2400" dirty="0">
              <a:solidFill>
                <a:schemeClr val="tx1"/>
              </a:solidFill>
            </a:endParaRPr>
          </a:p>
        </p:txBody>
      </p:sp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4B47A195-04AB-423E-A057-F66345D69869}"/>
              </a:ext>
            </a:extLst>
          </p:cNvPr>
          <p:cNvSpPr/>
          <p:nvPr/>
        </p:nvSpPr>
        <p:spPr>
          <a:xfrm>
            <a:off x="5346359" y="1657865"/>
            <a:ext cx="906162" cy="3954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8196" name="Picture 4" descr="GIF animado (64989) Grafico barras">
            <a:extLst>
              <a:ext uri="{FF2B5EF4-FFF2-40B4-BE49-F238E27FC236}">
                <a16:creationId xmlns:a16="http://schemas.microsoft.com/office/drawing/2014/main" id="{1794C941-E69D-4427-ADB3-4374BA1A59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9349"/>
            <a:ext cx="2898691" cy="215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75180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Nintendo en blanco y negro - fondos de pantalla de videojuegos - 900x1600 -  WallpaperTip">
            <a:extLst>
              <a:ext uri="{FF2B5EF4-FFF2-40B4-BE49-F238E27FC236}">
                <a16:creationId xmlns:a16="http://schemas.microsoft.com/office/drawing/2014/main" id="{F5F8F064-9B3C-4F15-BC86-BF9A245E8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2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A996B9D-BD6E-4182-B5EC-A25C20C20619}"/>
              </a:ext>
            </a:extLst>
          </p:cNvPr>
          <p:cNvSpPr/>
          <p:nvPr/>
        </p:nvSpPr>
        <p:spPr>
          <a:xfrm>
            <a:off x="3093308" y="177113"/>
            <a:ext cx="5634681" cy="1507524"/>
          </a:xfrm>
          <a:prstGeom prst="roundRect">
            <a:avLst>
              <a:gd name="adj" fmla="val 979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</a:rPr>
              <a:t>EJEMPLOS</a:t>
            </a:r>
            <a:endParaRPr lang="es-PE" sz="3600" dirty="0">
              <a:solidFill>
                <a:schemeClr val="tx1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35ED69D-5345-4C79-8070-0C657C361331}"/>
              </a:ext>
            </a:extLst>
          </p:cNvPr>
          <p:cNvSpPr/>
          <p:nvPr/>
        </p:nvSpPr>
        <p:spPr>
          <a:xfrm>
            <a:off x="123569" y="2269524"/>
            <a:ext cx="5634681" cy="4423718"/>
          </a:xfrm>
          <a:prstGeom prst="roundRect">
            <a:avLst>
              <a:gd name="adj" fmla="val 9793"/>
            </a:avLst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2400" dirty="0">
              <a:solidFill>
                <a:schemeClr val="tx1"/>
              </a:solidFill>
            </a:endParaRPr>
          </a:p>
        </p:txBody>
      </p:sp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4B47A195-04AB-423E-A057-F66345D69869}"/>
              </a:ext>
            </a:extLst>
          </p:cNvPr>
          <p:cNvSpPr/>
          <p:nvPr/>
        </p:nvSpPr>
        <p:spPr>
          <a:xfrm>
            <a:off x="5552302" y="1861748"/>
            <a:ext cx="906162" cy="3954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AAE5938-3850-4018-A582-F76AD5E1C1FD}"/>
              </a:ext>
            </a:extLst>
          </p:cNvPr>
          <p:cNvSpPr/>
          <p:nvPr/>
        </p:nvSpPr>
        <p:spPr>
          <a:xfrm>
            <a:off x="6433750" y="2178908"/>
            <a:ext cx="5634681" cy="4423718"/>
          </a:xfrm>
          <a:prstGeom prst="roundRect">
            <a:avLst>
              <a:gd name="adj" fmla="val 9793"/>
            </a:avLst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2400" dirty="0">
              <a:solidFill>
                <a:schemeClr val="tx1"/>
              </a:solidFill>
            </a:endParaRPr>
          </a:p>
        </p:txBody>
      </p:sp>
      <p:pic>
        <p:nvPicPr>
          <p:cNvPr id="2052" name="Picture 4" descr="GRÁFICO DE BARRAS - YouTube">
            <a:extLst>
              <a:ext uri="{FF2B5EF4-FFF2-40B4-BE49-F238E27FC236}">
                <a16:creationId xmlns:a16="http://schemas.microsoft.com/office/drawing/2014/main" id="{A0A5D584-24B6-4493-8C42-51B6846BA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8" t="14144" r="6306" b="15466"/>
          <a:stretch/>
        </p:blipFill>
        <p:spPr bwMode="auto">
          <a:xfrm>
            <a:off x="288324" y="2545492"/>
            <a:ext cx="5263977" cy="397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 para principiantes">
            <a:extLst>
              <a:ext uri="{FF2B5EF4-FFF2-40B4-BE49-F238E27FC236}">
                <a16:creationId xmlns:a16="http://schemas.microsoft.com/office/drawing/2014/main" id="{C3046845-5F80-4036-8502-1803AECA2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698" y="2421187"/>
            <a:ext cx="5263978" cy="393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8F2457F-EF29-4014-9AC4-B3C9C0D82D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9" y="57667"/>
            <a:ext cx="2716136" cy="197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508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Nintendo en blanco y negro - fondos de pantalla de videojuegos - 900x1600 -  WallpaperTip">
            <a:extLst>
              <a:ext uri="{FF2B5EF4-FFF2-40B4-BE49-F238E27FC236}">
                <a16:creationId xmlns:a16="http://schemas.microsoft.com/office/drawing/2014/main" id="{142B8D5F-0A8A-409B-84F9-7E7D28FAE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2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A996B9D-BD6E-4182-B5EC-A25C20C20619}"/>
              </a:ext>
            </a:extLst>
          </p:cNvPr>
          <p:cNvSpPr/>
          <p:nvPr/>
        </p:nvSpPr>
        <p:spPr>
          <a:xfrm>
            <a:off x="197708" y="954559"/>
            <a:ext cx="2504303" cy="4490651"/>
          </a:xfrm>
          <a:prstGeom prst="roundRect">
            <a:avLst>
              <a:gd name="adj" fmla="val 979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>
                <a:solidFill>
                  <a:schemeClr val="tx1"/>
                </a:solidFill>
                <a:latin typeface="Algerian" panose="04020705040A02060702" pitchFamily="82" charset="0"/>
              </a:rPr>
              <a:t>GRAFICO DE BARRAS EN PYTHON</a:t>
            </a:r>
            <a:endParaRPr lang="es-PE" sz="40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AAE5938-3850-4018-A582-F76AD5E1C1FD}"/>
              </a:ext>
            </a:extLst>
          </p:cNvPr>
          <p:cNvSpPr/>
          <p:nvPr/>
        </p:nvSpPr>
        <p:spPr>
          <a:xfrm>
            <a:off x="3150972" y="123565"/>
            <a:ext cx="8843320" cy="6557321"/>
          </a:xfrm>
          <a:prstGeom prst="roundRect">
            <a:avLst>
              <a:gd name="adj" fmla="val 9793"/>
            </a:avLst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2400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8F04AC-E862-403E-B559-FF221D9D3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07" y="410021"/>
            <a:ext cx="8375412" cy="5933114"/>
          </a:xfrm>
          <a:prstGeom prst="rect">
            <a:avLst/>
          </a:prstGeom>
        </p:spPr>
      </p:pic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D13CB5F6-308B-494B-A546-D8E54F3672AA}"/>
              </a:ext>
            </a:extLst>
          </p:cNvPr>
          <p:cNvSpPr/>
          <p:nvPr/>
        </p:nvSpPr>
        <p:spPr>
          <a:xfrm rot="16200000">
            <a:off x="2500183" y="3002176"/>
            <a:ext cx="906162" cy="3954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654103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Nintendo en blanco y negro - fondos de pantalla de videojuegos - 900x1600 -  WallpaperTip">
            <a:extLst>
              <a:ext uri="{FF2B5EF4-FFF2-40B4-BE49-F238E27FC236}">
                <a16:creationId xmlns:a16="http://schemas.microsoft.com/office/drawing/2014/main" id="{00CA04B6-D23B-495C-A846-7ECBB622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2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AAE5938-3850-4018-A582-F76AD5E1C1FD}"/>
              </a:ext>
            </a:extLst>
          </p:cNvPr>
          <p:cNvSpPr/>
          <p:nvPr/>
        </p:nvSpPr>
        <p:spPr>
          <a:xfrm>
            <a:off x="181233" y="123565"/>
            <a:ext cx="11813060" cy="6557321"/>
          </a:xfrm>
          <a:prstGeom prst="roundRect">
            <a:avLst>
              <a:gd name="adj" fmla="val 9793"/>
            </a:avLst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2400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A4DA518-79A4-4FE3-8136-484F02F9B1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7" t="7917"/>
          <a:stretch/>
        </p:blipFill>
        <p:spPr>
          <a:xfrm>
            <a:off x="436605" y="362463"/>
            <a:ext cx="11359979" cy="607128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4062C00-35E3-4758-B807-1670BD6D3CDB}"/>
              </a:ext>
            </a:extLst>
          </p:cNvPr>
          <p:cNvSpPr/>
          <p:nvPr/>
        </p:nvSpPr>
        <p:spPr>
          <a:xfrm>
            <a:off x="45307" y="41189"/>
            <a:ext cx="782595" cy="766121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solidFill>
                  <a:schemeClr val="tx1"/>
                </a:solidFill>
              </a:rPr>
              <a:t>1</a:t>
            </a:r>
            <a:endParaRPr lang="es-P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90925"/>
      </p:ext>
    </p:extLst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Nintendo en blanco y negro - fondos de pantalla de videojuegos - 900x1600 -  WallpaperTip">
            <a:extLst>
              <a:ext uri="{FF2B5EF4-FFF2-40B4-BE49-F238E27FC236}">
                <a16:creationId xmlns:a16="http://schemas.microsoft.com/office/drawing/2014/main" id="{F7DAEA31-FC94-433E-8C55-8F5E677F2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2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AAE5938-3850-4018-A582-F76AD5E1C1FD}"/>
              </a:ext>
            </a:extLst>
          </p:cNvPr>
          <p:cNvSpPr/>
          <p:nvPr/>
        </p:nvSpPr>
        <p:spPr>
          <a:xfrm>
            <a:off x="181233" y="123565"/>
            <a:ext cx="11813060" cy="6557321"/>
          </a:xfrm>
          <a:prstGeom prst="roundRect">
            <a:avLst>
              <a:gd name="adj" fmla="val 9793"/>
            </a:avLst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2400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BB5FDD0-C659-4DBA-83B3-98649E4BE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6" y="284206"/>
            <a:ext cx="11368216" cy="6223686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4062C00-35E3-4758-B807-1670BD6D3CDB}"/>
              </a:ext>
            </a:extLst>
          </p:cNvPr>
          <p:cNvSpPr/>
          <p:nvPr/>
        </p:nvSpPr>
        <p:spPr>
          <a:xfrm>
            <a:off x="45307" y="41189"/>
            <a:ext cx="782595" cy="766121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solidFill>
                  <a:schemeClr val="tx1"/>
                </a:solidFill>
              </a:rPr>
              <a:t>2</a:t>
            </a:r>
            <a:endParaRPr lang="es-P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355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Nintendo en blanco y negro - fondos de pantalla de videojuegos - 900x1600 -  WallpaperTip">
            <a:extLst>
              <a:ext uri="{FF2B5EF4-FFF2-40B4-BE49-F238E27FC236}">
                <a16:creationId xmlns:a16="http://schemas.microsoft.com/office/drawing/2014/main" id="{F0A9F22B-C391-4703-907A-7723A97A6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2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AAE5938-3850-4018-A582-F76AD5E1C1FD}"/>
              </a:ext>
            </a:extLst>
          </p:cNvPr>
          <p:cNvSpPr/>
          <p:nvPr/>
        </p:nvSpPr>
        <p:spPr>
          <a:xfrm>
            <a:off x="181233" y="123565"/>
            <a:ext cx="11813060" cy="6557321"/>
          </a:xfrm>
          <a:prstGeom prst="roundRect">
            <a:avLst>
              <a:gd name="adj" fmla="val 9793"/>
            </a:avLst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2400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824B438-53D2-436F-B958-70C74698F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04" y="325720"/>
            <a:ext cx="11228172" cy="615301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4062C00-35E3-4758-B807-1670BD6D3CDB}"/>
              </a:ext>
            </a:extLst>
          </p:cNvPr>
          <p:cNvSpPr/>
          <p:nvPr/>
        </p:nvSpPr>
        <p:spPr>
          <a:xfrm>
            <a:off x="45307" y="41189"/>
            <a:ext cx="782595" cy="766121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solidFill>
                  <a:schemeClr val="tx1"/>
                </a:solidFill>
              </a:rPr>
              <a:t>3</a:t>
            </a:r>
            <a:endParaRPr lang="es-P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5213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Nintendo en blanco y negro - fondos de pantalla de videojuegos - 900x1600 -  WallpaperTip">
            <a:extLst>
              <a:ext uri="{FF2B5EF4-FFF2-40B4-BE49-F238E27FC236}">
                <a16:creationId xmlns:a16="http://schemas.microsoft.com/office/drawing/2014/main" id="{9B500874-A7AB-4B87-9BB1-F56158FF8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2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06FC97E-00A0-4FDB-9DCE-A71ED7EBB04D}"/>
              </a:ext>
            </a:extLst>
          </p:cNvPr>
          <p:cNvSpPr/>
          <p:nvPr/>
        </p:nvSpPr>
        <p:spPr>
          <a:xfrm>
            <a:off x="2158314" y="2413686"/>
            <a:ext cx="8015417" cy="173818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0" dirty="0">
                <a:solidFill>
                  <a:schemeClr val="tx1"/>
                </a:solidFill>
                <a:latin typeface="Algerian" panose="04020705040A02060702" pitchFamily="82" charset="0"/>
              </a:rPr>
              <a:t>Gracias</a:t>
            </a:r>
            <a:endParaRPr lang="es-PE" sz="80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440F9BD-50B3-4C95-8F57-23C9D3F6B6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579" y="2700852"/>
            <a:ext cx="5004141" cy="429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8. Programando el fin de Rise Up - Scratch School">
            <a:extLst>
              <a:ext uri="{FF2B5EF4-FFF2-40B4-BE49-F238E27FC236}">
                <a16:creationId xmlns:a16="http://schemas.microsoft.com/office/drawing/2014/main" id="{EEFBBE7B-087C-49E2-A706-9C4FC3A223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21" y="333632"/>
            <a:ext cx="3554627" cy="189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Video Games GIFs - Get the best GIF on GIPHY">
            <a:extLst>
              <a:ext uri="{FF2B5EF4-FFF2-40B4-BE49-F238E27FC236}">
                <a16:creationId xmlns:a16="http://schemas.microsoft.com/office/drawing/2014/main" id="{F36074E3-701F-4570-AA84-BEC475A0CE0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2442">
            <a:off x="962284" y="4409351"/>
            <a:ext cx="3417533" cy="257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Video Game Joysticks Sticker - Video game Joysticks Play game - Descubre &amp;  Comparte GIFs">
            <a:extLst>
              <a:ext uri="{FF2B5EF4-FFF2-40B4-BE49-F238E27FC236}">
                <a16:creationId xmlns:a16="http://schemas.microsoft.com/office/drawing/2014/main" id="{E17B4833-5720-4132-A89A-1577293429E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7426">
            <a:off x="9010337" y="503225"/>
            <a:ext cx="2562916" cy="19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424515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</TotalTime>
  <Words>93</Words>
  <Application>Microsoft Office PowerPoint</Application>
  <PresentationFormat>Panorámica</PresentationFormat>
  <Paragraphs>13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Algerian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Hanz Roque Huich</dc:creator>
  <cp:lastModifiedBy>Hanz Roque Huich</cp:lastModifiedBy>
  <cp:revision>7</cp:revision>
  <dcterms:created xsi:type="dcterms:W3CDTF">2021-05-22T03:08:23Z</dcterms:created>
  <dcterms:modified xsi:type="dcterms:W3CDTF">2021-05-22T04:02:33Z</dcterms:modified>
</cp:coreProperties>
</file>